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4B9FD6A-CD56-4FF3-98D1-4B1661C479EF}" type="datetimeFigureOut">
              <a:rPr lang="en-AU" smtClean="0"/>
              <a:t>16/09/2014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0B2BEC1-E57D-44E5-8BBC-E3AE9535BC8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FD6A-CD56-4FF3-98D1-4B1661C479EF}" type="datetimeFigureOut">
              <a:rPr lang="en-AU" smtClean="0"/>
              <a:t>16/09/2014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BEC1-E57D-44E5-8BBC-E3AE9535BC8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FD6A-CD56-4FF3-98D1-4B1661C479EF}" type="datetimeFigureOut">
              <a:rPr lang="en-AU" smtClean="0"/>
              <a:t>16/09/2014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BEC1-E57D-44E5-8BBC-E3AE9535BC8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4B9FD6A-CD56-4FF3-98D1-4B1661C479EF}" type="datetimeFigureOut">
              <a:rPr lang="en-AU" smtClean="0"/>
              <a:t>16/09/2014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BEC1-E57D-44E5-8BBC-E3AE9535BC8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4B9FD6A-CD56-4FF3-98D1-4B1661C479EF}" type="datetimeFigureOut">
              <a:rPr lang="en-AU" smtClean="0"/>
              <a:t>16/09/2014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0B2BEC1-E57D-44E5-8BBC-E3AE9535BC8E}" type="slidenum">
              <a:rPr lang="en-AU" smtClean="0"/>
              <a:t>‹#›</a:t>
            </a:fld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4B9FD6A-CD56-4FF3-98D1-4B1661C479EF}" type="datetimeFigureOut">
              <a:rPr lang="en-AU" smtClean="0"/>
              <a:t>16/09/2014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0B2BEC1-E57D-44E5-8BBC-E3AE9535BC8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4B9FD6A-CD56-4FF3-98D1-4B1661C479EF}" type="datetimeFigureOut">
              <a:rPr lang="en-AU" smtClean="0"/>
              <a:t>16/09/2014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0B2BEC1-E57D-44E5-8BBC-E3AE9535BC8E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FD6A-CD56-4FF3-98D1-4B1661C479EF}" type="datetimeFigureOut">
              <a:rPr lang="en-AU" smtClean="0"/>
              <a:t>16/09/2014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BEC1-E57D-44E5-8BBC-E3AE9535BC8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4B9FD6A-CD56-4FF3-98D1-4B1661C479EF}" type="datetimeFigureOut">
              <a:rPr lang="en-AU" smtClean="0"/>
              <a:t>16/09/2014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0B2BEC1-E57D-44E5-8BBC-E3AE9535BC8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4B9FD6A-CD56-4FF3-98D1-4B1661C479EF}" type="datetimeFigureOut">
              <a:rPr lang="en-AU" smtClean="0"/>
              <a:t>16/09/2014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0B2BEC1-E57D-44E5-8BBC-E3AE9535BC8E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4B9FD6A-CD56-4FF3-98D1-4B1661C479EF}" type="datetimeFigureOut">
              <a:rPr lang="en-AU" smtClean="0"/>
              <a:t>16/09/2014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0B2BEC1-E57D-44E5-8BBC-E3AE9535BC8E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4B9FD6A-CD56-4FF3-98D1-4B1661C479EF}" type="datetimeFigureOut">
              <a:rPr lang="en-AU" smtClean="0"/>
              <a:t>16/09/2014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0B2BEC1-E57D-44E5-8BBC-E3AE9535BC8E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audio" Target="../media/audio1.wav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liff_Young_(athlete)#Early_lif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en-AU" dirty="0" smtClean="0"/>
              <a:t>Cliff Young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1"/>
            <a:ext cx="3168352" cy="408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30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Early Life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Cliff was the youngest in his family and they lived in Beech Forest in </a:t>
            </a:r>
            <a:r>
              <a:rPr lang="en-AU" dirty="0" err="1" smtClean="0"/>
              <a:t>Southwestern</a:t>
            </a:r>
            <a:r>
              <a:rPr lang="en-AU" dirty="0" smtClean="0"/>
              <a:t> Victoria, the family lived on a farm which was approximately 2,000 acres in size with around 2,000 sheep. Cliff would round up the sheep on foot as it was the “easiest” method.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419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Cliff the Ultramarathon Runner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In the year 1983 Cliff, a 61 year old potato farmer signed up for the Sydney to Melbourne Marathon with the distance of 875 kilometres. He ran at a jogging speed and was shuffling his feet whilst running. He never once rested during the race whilst everyone else would run for 18 hours and sleep for 6 hours a day. The marathon took Cliff 5 days 15 hours and 4 minutes which was 2 days faster than the previous record holder.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879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Personal Life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Cliff was a vegetarian from birth until death. </a:t>
            </a:r>
            <a:r>
              <a:rPr lang="en-AU" dirty="0" smtClean="0"/>
              <a:t>He</a:t>
            </a:r>
            <a:r>
              <a:rPr lang="en-AU" dirty="0" smtClean="0"/>
              <a:t> </a:t>
            </a:r>
            <a:r>
              <a:rPr lang="en-AU" dirty="0" smtClean="0"/>
              <a:t>lived in his family home with his mother and brother Sid, Cliff was single his whole life until after the race when he met the girl of his </a:t>
            </a:r>
            <a:r>
              <a:rPr lang="en-AU" dirty="0" smtClean="0"/>
              <a:t>dreams, a 23 year old named Mary. He </a:t>
            </a:r>
            <a:r>
              <a:rPr lang="en-AU" dirty="0" smtClean="0"/>
              <a:t>married at the age of </a:t>
            </a:r>
            <a:r>
              <a:rPr lang="en-AU" dirty="0" smtClean="0"/>
              <a:t>63, the </a:t>
            </a:r>
            <a:r>
              <a:rPr lang="en-AU" dirty="0" smtClean="0"/>
              <a:t>wedding was hosted by the sponsor of the marathon which Cliff had won. </a:t>
            </a:r>
            <a:r>
              <a:rPr lang="en-AU" dirty="0" smtClean="0"/>
              <a:t> Unfortunately five </a:t>
            </a:r>
            <a:r>
              <a:rPr lang="en-AU" dirty="0" smtClean="0"/>
              <a:t>years later the </a:t>
            </a:r>
            <a:r>
              <a:rPr lang="en-AU" dirty="0" smtClean="0"/>
              <a:t>couple got </a:t>
            </a:r>
            <a:r>
              <a:rPr lang="en-AU" dirty="0" smtClean="0"/>
              <a:t>a </a:t>
            </a:r>
            <a:r>
              <a:rPr lang="en-AU" dirty="0" smtClean="0"/>
              <a:t>divorced. During </a:t>
            </a:r>
            <a:r>
              <a:rPr lang="en-AU" dirty="0" smtClean="0"/>
              <a:t>his career he ran about </a:t>
            </a:r>
            <a:r>
              <a:rPr lang="en-AU" smtClean="0"/>
              <a:t>20,000 </a:t>
            </a:r>
            <a:r>
              <a:rPr lang="en-AU" smtClean="0"/>
              <a:t>kilometres.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74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Thanks For Watching!</a:t>
            </a:r>
            <a:endParaRPr lang="en-AU" dirty="0"/>
          </a:p>
        </p:txBody>
      </p:sp>
      <p:pic>
        <p:nvPicPr>
          <p:cNvPr id="4" name="j0214098.wav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28384" y="692696"/>
            <a:ext cx="609600" cy="609600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688789"/>
            <a:ext cx="4752528" cy="387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13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4" name="applause.wav"/>
          </p:stSnd>
        </p:sndAc>
      </p:transition>
    </mc:Choice>
    <mc:Fallback xmlns="">
      <p:transition spd="slow">
        <p:sndAc>
          <p:stSnd>
            <p:snd r:embed="rId7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Bibliography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http://en.wikipedia.org/wiki/Cliff_Young_(athlete)#Early_life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401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liff Young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Early Life 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Cliff the Ultramarathon Runner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Personal Life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Thanks For Watching!&amp;quot;&quot;/&gt;&lt;property id=&quot;20307&quot; value=&quot;262&quot;/&gt;&lt;/object&gt;&lt;object type=&quot;3&quot; unique_id=&quot;10009&quot;&gt;&lt;property id=&quot;20148&quot; value=&quot;5&quot;/&gt;&lt;property id=&quot;20300&quot; value=&quot;Slide 6 - &amp;quot;Bibliography&amp;quot;&quot;/&gt;&lt;property id=&quot;20307&quot; value=&quot;261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88</TotalTime>
  <Words>250</Words>
  <Application>Microsoft Office PowerPoint</Application>
  <PresentationFormat>On-screen Show (4:3)</PresentationFormat>
  <Paragraphs>10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Cliff Young</vt:lpstr>
      <vt:lpstr>Early Life </vt:lpstr>
      <vt:lpstr>Cliff the Ultramarathon Runner</vt:lpstr>
      <vt:lpstr>Personal Life</vt:lpstr>
      <vt:lpstr>Thanks For Watching!</vt:lpstr>
      <vt:lpstr>Bibliography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Cliff Young</dc:title>
  <dc:creator>Ten, Bankthos</dc:creator>
  <cp:lastModifiedBy>Ten, Bankthos</cp:lastModifiedBy>
  <cp:revision>8</cp:revision>
  <dcterms:created xsi:type="dcterms:W3CDTF">2014-09-16T01:04:07Z</dcterms:created>
  <dcterms:modified xsi:type="dcterms:W3CDTF">2014-09-16T02:34:11Z</dcterms:modified>
</cp:coreProperties>
</file>