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3827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DDBA-7479-4C42-982B-1A947A599DC2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789C-4C1D-6542-B35C-2F78B6D46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8668" y="-1780444"/>
            <a:ext cx="13004800" cy="9753600"/>
          </a:xfrm>
          <a:prstGeom prst="rect">
            <a:avLst/>
          </a:prstGeom>
        </p:spPr>
      </p:pic>
      <p:pic>
        <p:nvPicPr>
          <p:cNvPr id="7" name="M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7010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769" y="274638"/>
            <a:ext cx="4472859" cy="632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Bellagio Hotel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1600200"/>
            <a:ext cx="6858000" cy="420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Favourite</a:t>
            </a:r>
            <a:r>
              <a:rPr lang="en-US" dirty="0" smtClean="0"/>
              <a:t>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57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Sydney to Las </a:t>
            </a:r>
            <a:r>
              <a:rPr lang="en-US" dirty="0"/>
              <a:t>V</a:t>
            </a:r>
            <a:r>
              <a:rPr lang="en-US" dirty="0" smtClean="0"/>
              <a:t>egas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time is 15 hours 56minutes</a:t>
            </a:r>
          </a:p>
          <a:p>
            <a:r>
              <a:rPr lang="en-US" dirty="0" smtClean="0"/>
              <a:t>Return flight $1,543</a:t>
            </a:r>
          </a:p>
          <a:p>
            <a:r>
              <a:rPr lang="en-US" dirty="0" smtClean="0"/>
              <a:t>Room rate cheapest is on Sunday $159/night, and $499 on Saturdays </a:t>
            </a:r>
            <a:r>
              <a:rPr lang="en-US" smtClean="0"/>
              <a:t>in September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the Grand Canyon</a:t>
            </a:r>
            <a:br>
              <a:rPr lang="en-US" dirty="0" smtClean="0"/>
            </a:br>
            <a:r>
              <a:rPr lang="en-US" dirty="0" smtClean="0"/>
              <a:t>5 hour drive from Las Vegas to Grand Canyon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7" y="1417638"/>
            <a:ext cx="2851686" cy="213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72" y="1896259"/>
            <a:ext cx="2746389" cy="205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56" y="4117299"/>
            <a:ext cx="4507944" cy="253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08" y="3954664"/>
            <a:ext cx="3575853" cy="2092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717" y="3497385"/>
            <a:ext cx="4381648" cy="170631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By Mitchell and Dwayne </a:t>
            </a:r>
          </a:p>
          <a:p>
            <a:pPr>
              <a:buNone/>
            </a:pPr>
            <a:r>
              <a:rPr lang="en-US" dirty="0" smtClean="0"/>
              <a:t>August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14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3&quot;&gt;&lt;/object&gt;&lt;object type=&quot;2&quot; unique_id=&quot;10004&quot;&gt;&lt;object type=&quot;3&quot; unique_id=&quot;10005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 - &amp;quot;The Bellagio Hotel&amp;quot;&quot;/&gt;&lt;property id=&quot;20307&quot; value=&quot;258&quot;/&gt;&lt;/object&gt;&lt;object type=&quot;3&quot; unique_id=&quot;10008&quot;&gt;&lt;property id=&quot;20148&quot; value=&quot;5&quot;/&gt;&lt;property id=&quot;20300&quot; value=&quot;Slide 4 - &amp;quot;Favourite movie&amp;quot;&quot;/&gt;&lt;property id=&quot;20307&quot; value=&quot;259&quot;/&gt;&lt;/object&gt;&lt;object type=&quot;3&quot; unique_id=&quot;10009&quot;&gt;&lt;property id=&quot;20148&quot; value=&quot;5&quot;/&gt;&lt;property id=&quot;20300&quot; value=&quot;Slide 5 - &amp;quot;Sydney to Las Vegas&amp;quot;&quot;/&gt;&lt;property id=&quot;20307&quot; value=&quot;260&quot;/&gt;&lt;/object&gt;&lt;object type=&quot;3&quot; unique_id=&quot;10010&quot;&gt;&lt;property id=&quot;20148&quot; value=&quot;5&quot;/&gt;&lt;property id=&quot;20300&quot; value=&quot;Slide 6 - &amp;quot;Visit the Grand Canyon&amp;#x0D;&amp;#x0A;5 hour drive from Las Vegas to Grand Canyon&amp;quot;&quot;/&gt;&lt;property id=&quot;20307&quot; value=&quot;261&quot;/&gt;&lt;/object&gt;&lt;object type=&quot;3&quot; unique_id=&quot;10011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</Words>
  <Application>Microsoft Office PowerPoint</Application>
  <PresentationFormat>On-screen Show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The Bellagio Hotel</vt:lpstr>
      <vt:lpstr>Favourite movie</vt:lpstr>
      <vt:lpstr>Sydney to Las Vegas</vt:lpstr>
      <vt:lpstr>Visit the Grand Canyon 5 hour drive from Las Vegas to Grand Canyon</vt:lpstr>
      <vt:lpstr>PowerPoint Presentation</vt:lpstr>
    </vt:vector>
  </TitlesOfParts>
  <Company>NSW 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localstudent</dc:creator>
  <cp:lastModifiedBy>Lamaro, Rosalee</cp:lastModifiedBy>
  <cp:revision>14</cp:revision>
  <dcterms:created xsi:type="dcterms:W3CDTF">2014-08-28T02:19:39Z</dcterms:created>
  <dcterms:modified xsi:type="dcterms:W3CDTF">2014-08-28T04:27:05Z</dcterms:modified>
</cp:coreProperties>
</file>